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1" r:id="rId3"/>
    <p:sldId id="272" r:id="rId4"/>
    <p:sldId id="273" r:id="rId5"/>
    <p:sldId id="277" r:id="rId6"/>
    <p:sldId id="278" r:id="rId7"/>
    <p:sldId id="269" r:id="rId8"/>
    <p:sldId id="274" r:id="rId9"/>
    <p:sldId id="276" r:id="rId10"/>
    <p:sldId id="281" r:id="rId11"/>
    <p:sldId id="266" r:id="rId12"/>
    <p:sldId id="267" r:id="rId13"/>
    <p:sldId id="280" r:id="rId14"/>
    <p:sldId id="270" r:id="rId15"/>
    <p:sldId id="260" r:id="rId16"/>
    <p:sldId id="28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8500"/>
    <a:srgbClr val="003594"/>
    <a:srgbClr val="FFB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72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5954346483758947E-2"/>
          <c:y val="9.9439307754014966E-2"/>
          <c:w val="0.86710963258311613"/>
          <c:h val="0.82318639867339682"/>
        </c:manualLayout>
      </c:layout>
      <c:lineChart>
        <c:grouping val="standard"/>
        <c:varyColors val="0"/>
        <c:ser>
          <c:idx val="0"/>
          <c:order val="0"/>
          <c:tx>
            <c:v>2011</c:v>
          </c:tx>
          <c:dLbls>
            <c:dLbl>
              <c:idx val="4"/>
              <c:layout>
                <c:manualLayout>
                  <c:x val="-2.1899519190938105E-2"/>
                  <c:y val="-2.57896766756659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57-4A48-9553-458A7828E73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'FY19 BOV Data'!$K$6:$W$6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'FY19 BOV Data'!$K$43:$W$43</c:f>
              <c:numCache>
                <c:formatCode>#,##0</c:formatCode>
                <c:ptCount val="6"/>
                <c:pt idx="0">
                  <c:v>8588628</c:v>
                </c:pt>
                <c:pt idx="1">
                  <c:v>8671420</c:v>
                </c:pt>
                <c:pt idx="2">
                  <c:v>8779060</c:v>
                </c:pt>
                <c:pt idx="3">
                  <c:v>8922783</c:v>
                </c:pt>
                <c:pt idx="4">
                  <c:v>9113442</c:v>
                </c:pt>
                <c:pt idx="5">
                  <c:v>9352840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57-4A48-9553-458A7828E731}"/>
            </c:ext>
          </c:extLst>
        </c:ser>
        <c:ser>
          <c:idx val="2"/>
          <c:order val="1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'FY19 BOV Data'!$K$6:$W$6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'FY19 BOV Data'!$K$39:$W$39</c:f>
              <c:numCache>
                <c:formatCode>#,##0</c:formatCode>
                <c:ptCount val="6"/>
                <c:pt idx="0">
                  <c:v>4025896</c:v>
                </c:pt>
                <c:pt idx="1">
                  <c:v>4250833</c:v>
                </c:pt>
                <c:pt idx="2">
                  <c:v>4535222</c:v>
                </c:pt>
                <c:pt idx="3">
                  <c:v>4740077</c:v>
                </c:pt>
                <c:pt idx="4">
                  <c:v>4760425</c:v>
                </c:pt>
                <c:pt idx="5">
                  <c:v>4889992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157-4A48-9553-458A7828E731}"/>
            </c:ext>
          </c:extLst>
        </c:ser>
        <c:ser>
          <c:idx val="1"/>
          <c:order val="2"/>
          <c:tx>
            <c:v>FA</c:v>
          </c:tx>
          <c:dLbls>
            <c:dLbl>
              <c:idx val="5"/>
              <c:layout>
                <c:manualLayout>
                  <c:x val="-2.1899519190938105E-2"/>
                  <c:y val="3.89984355973114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57-4A48-9553-458A7828E73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'FY19 BOV Data'!$K$6:$W$6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'FY19 BOV Data'!$K$9:$W$9</c:f>
              <c:numCache>
                <c:formatCode>#,##0</c:formatCode>
                <c:ptCount val="6"/>
                <c:pt idx="0">
                  <c:v>3954187</c:v>
                </c:pt>
                <c:pt idx="1">
                  <c:v>4108400</c:v>
                </c:pt>
                <c:pt idx="2">
                  <c:v>4222593</c:v>
                </c:pt>
                <c:pt idx="3">
                  <c:v>4333136</c:v>
                </c:pt>
                <c:pt idx="4">
                  <c:v>4457128</c:v>
                </c:pt>
                <c:pt idx="5">
                  <c:v>4641577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157-4A48-9553-458A7828E731}"/>
            </c:ext>
          </c:extLst>
        </c:ser>
        <c:ser>
          <c:idx val="3"/>
          <c:order val="3"/>
          <c:tx>
            <c:v>Total Stable</c:v>
          </c:tx>
          <c:spPr>
            <a:ln>
              <a:solidFill>
                <a:sysClr val="windowText" lastClr="000000"/>
              </a:solidFill>
            </a:ln>
          </c:spPr>
          <c:marker>
            <c:symbol val="triangle"/>
            <c:size val="7"/>
            <c:spPr>
              <a:solidFill>
                <a:sysClr val="windowText" lastClr="000000"/>
              </a:solidFill>
            </c:spPr>
          </c:marker>
          <c:dLbls>
            <c:dLbl>
              <c:idx val="1"/>
              <c:layout>
                <c:manualLayout>
                  <c:x val="-2.4141175043984432E-2"/>
                  <c:y val="-2.13868148154568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57-4A48-9553-458A7828E731}"/>
                </c:ext>
              </c:extLst>
            </c:dLbl>
            <c:dLbl>
              <c:idx val="2"/>
              <c:layout>
                <c:manualLayout>
                  <c:x val="-2.7245583515332301E-2"/>
                  <c:y val="-3.7293973366152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157-4A48-9553-458A7828E73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'FY19 BOV Data'!$K$6:$W$6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'FY19 BOV Data'!$K$42:$W$42</c:f>
              <c:numCache>
                <c:formatCode>#,##0</c:formatCode>
                <c:ptCount val="6"/>
                <c:pt idx="0">
                  <c:v>16568711</c:v>
                </c:pt>
                <c:pt idx="1">
                  <c:v>17030653</c:v>
                </c:pt>
                <c:pt idx="2">
                  <c:v>17536875</c:v>
                </c:pt>
                <c:pt idx="3">
                  <c:v>17995996</c:v>
                </c:pt>
                <c:pt idx="4">
                  <c:v>18330995</c:v>
                </c:pt>
                <c:pt idx="5">
                  <c:v>18884409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157-4A48-9553-458A7828E7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92386512"/>
        <c:axId val="592386120"/>
      </c:lineChart>
      <c:catAx>
        <c:axId val="592386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en-US" sz="1200" baseline="0"/>
                  <a:t>Fiscal Year</a:t>
                </a:r>
              </a:p>
            </c:rich>
          </c:tx>
          <c:layout>
            <c:manualLayout>
              <c:xMode val="edge"/>
              <c:yMode val="edge"/>
              <c:x val="0.52350763846826842"/>
              <c:y val="0.9619201725997842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592386120"/>
        <c:crosses val="autoZero"/>
        <c:auto val="1"/>
        <c:lblAlgn val="ctr"/>
        <c:lblOffset val="100"/>
        <c:noMultiLvlLbl val="0"/>
      </c:catAx>
      <c:valAx>
        <c:axId val="5923861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aseline="0"/>
                </a:pPr>
                <a:r>
                  <a:rPr lang="en-US" sz="1200" baseline="0"/>
                  <a:t>Millions</a:t>
                </a:r>
              </a:p>
            </c:rich>
          </c:tx>
          <c:layout>
            <c:manualLayout>
              <c:xMode val="edge"/>
              <c:yMode val="edge"/>
              <c:x val="1.8333333333333333E-2"/>
              <c:y val="0.38435953904543663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592386512"/>
        <c:crosses val="autoZero"/>
        <c:crossBetween val="between"/>
        <c:dispUnits>
          <c:builtInUnit val="millions"/>
        </c:dispUnits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0.36231</cdr:x>
      <cdr:y>0.50665</cdr:y>
    </cdr:from>
    <cdr:to>
      <cdr:x>0.79106</cdr:x>
      <cdr:y>0.55327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16482" y="2982399"/>
          <a:ext cx="4043006" cy="2743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 b="1" dirty="0"/>
        </a:p>
      </cdr:txBody>
    </cdr:sp>
  </cdr:relSizeAnchor>
  <cdr:relSizeAnchor xmlns:cdr="http://schemas.openxmlformats.org/drawingml/2006/chartDrawing">
    <cdr:from>
      <cdr:x>0.61206</cdr:x>
      <cdr:y>0.80304</cdr:y>
    </cdr:from>
    <cdr:to>
      <cdr:x>0.829</cdr:x>
      <cdr:y>0.8479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771574" y="4727048"/>
          <a:ext cx="2045690" cy="264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 b="1" dirty="0"/>
        </a:p>
      </cdr:txBody>
    </cdr:sp>
  </cdr:relSizeAnchor>
  <cdr:relSizeAnchor xmlns:cdr="http://schemas.openxmlformats.org/drawingml/2006/chartDrawing">
    <cdr:from>
      <cdr:x>0.48228</cdr:x>
      <cdr:y>0.67975</cdr:y>
    </cdr:from>
    <cdr:to>
      <cdr:x>0.71932</cdr:x>
      <cdr:y>0.72314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042448" y="3742309"/>
          <a:ext cx="1986877" cy="2388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/>
            <a:t> </a:t>
          </a:r>
        </a:p>
      </cdr:txBody>
    </cdr:sp>
  </cdr:relSizeAnchor>
  <cdr:relSizeAnchor xmlns:cdr="http://schemas.openxmlformats.org/drawingml/2006/chartDrawing">
    <cdr:from>
      <cdr:x>0.34739</cdr:x>
      <cdr:y>0.12531</cdr:y>
    </cdr:from>
    <cdr:to>
      <cdr:x>0.54899</cdr:x>
      <cdr:y>0.17235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667000" y="630189"/>
          <a:ext cx="1547662" cy="2365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t"/>
        <a:lstStyle xmlns:a="http://schemas.openxmlformats.org/drawingml/2006/main"/>
        <a:p xmlns:a="http://schemas.openxmlformats.org/drawingml/2006/main">
          <a:endParaRPr lang="en-US" sz="11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5088C-5CBA-4FF7-BACD-F4045B4CC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89E818-7124-4C51-826D-78FFE0C7A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F9EE1-5178-4F69-9942-F2B5CA6FB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042C-C616-4D4A-A27B-3F3621C479CA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C0336-69BC-4F8F-8ED1-D8AF160BE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09DCF-51E7-4E25-A8B0-10B9BF22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449F-855D-45EB-830F-20F0480C9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72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0E3C5-1B9F-41D5-9DC0-A0DD07664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13B4E6-3BA3-4A8D-8E31-39B69D15B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D6C7C-9D6F-4964-B224-79D2567DD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042C-C616-4D4A-A27B-3F3621C479CA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2AE71-09D2-42AA-9AB2-1D5B460BE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33A60-9B5D-4DA6-B7BA-96F5EB33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449F-855D-45EB-830F-20F0480C9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5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7A50A9-DF4D-4784-8ADB-76334FA480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0E05E7-4F22-479A-B4BC-799C5CF64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D1826-E42E-469E-8A12-F1E5AD3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042C-C616-4D4A-A27B-3F3621C479CA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738DF-FC24-4B57-908E-211F402D8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595A6-1F7C-496C-97DE-61C7DA266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449F-855D-45EB-830F-20F0480C9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5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E4CDC-B618-4D8D-BA51-9FEF98A80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4AA8C-0B0B-42C6-94CC-2CF290309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5B7D0-5413-4A8F-B0EA-D977806A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042C-C616-4D4A-A27B-3F3621C479CA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365A8-EE13-4029-B3C7-0A8E9BA70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2F72F-7358-41B0-9150-8E615F431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449F-855D-45EB-830F-20F0480C9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5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299E4-A821-458D-B1BC-1EBD5889D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D24D7-ADD1-4C31-BF91-456105960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07689-D566-421A-A38C-2C2244B31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042C-C616-4D4A-A27B-3F3621C479CA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641A7-E0DD-4ABC-860C-D6A1AD469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F3306-AD67-46C9-86A9-7610D7472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449F-855D-45EB-830F-20F0480C9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9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F22C1-5475-49BD-AE2F-067950479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B4050-48A5-48B4-9F1A-7023C5104A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D2260-94DC-4E6A-8540-C7FB57E05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7F925C-D6A0-4A9D-B1F4-EC438BE26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042C-C616-4D4A-A27B-3F3621C479CA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9B2C7-ADA0-44D5-B0A4-FD838016D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5ADB20-4590-4768-898E-0492D7EC4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449F-855D-45EB-830F-20F0480C9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2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416E0-5D06-44C1-AD8C-8018294A2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74EB8-467D-49FA-9834-4A067D22F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B29C76-40BD-42A8-8F19-DAF856EE3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E72DF6-D3BF-4640-A80C-C005C3BEE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B33E28-FC4C-49A9-8DB7-FC7B41CC7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CEA016-E7BF-48CF-981E-14A77BB65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042C-C616-4D4A-A27B-3F3621C479CA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9298B3-9C86-4CD0-9E38-2AF65DCD9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33C99C-8034-49D2-BC71-E1D44B2B3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449F-855D-45EB-830F-20F0480C9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18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CF16A-B16D-4931-B66C-6CE5D9D9F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21A51C-D8E9-48C1-92DE-9765CB07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042C-C616-4D4A-A27B-3F3621C479CA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A241B4-2F6B-49D3-BB81-6DCFCF462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9340F-E9D2-4D7C-A17B-799B8DC75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449F-855D-45EB-830F-20F0480C9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96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5A7886-6B0C-4BC6-8C16-EE6F68871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042C-C616-4D4A-A27B-3F3621C479CA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59E489-8C6D-49FE-BDC8-44FD2B3D9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AFB24-0745-495C-A7EF-558F0A27F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449F-855D-45EB-830F-20F0480C9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61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5A8FB-3CCF-4848-B9F6-6FA88955F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FB734-B15F-41E8-AD7C-AD4347DB6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6D51FC-0CCC-4B55-8D51-D2171AB42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C927E9-F618-4140-8988-661F8993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042C-C616-4D4A-A27B-3F3621C479CA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3A706-E157-41B7-BBEF-F9C5416DA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7C2008-4DCD-420A-B556-A2128BA6A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449F-855D-45EB-830F-20F0480C9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1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0EDAF-9E84-48E0-95D1-97052F78D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C9A12E-1155-44C5-987C-8B1E2F31E6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B9377C-FA6B-4015-BFF6-2B32735D3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C6AE1-BF2B-45F7-B03C-D848ACFED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042C-C616-4D4A-A27B-3F3621C479CA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9916B4-C068-4B59-A18E-873845318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45571B-5C44-45F6-B68D-B2CEF772B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449F-855D-45EB-830F-20F0480C9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2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2B11EF-9713-4D66-933D-5A815828C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5E42B-86E3-4B36-96A4-D5F89C2D2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AE4C9-0CF9-4B67-AD83-BFF335DCBE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0042C-C616-4D4A-A27B-3F3621C479CA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A3D43-3547-460A-BE35-B81089385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28E65-30F5-4BCB-BDC4-657D610D96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5449F-855D-45EB-830F-20F0480C9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1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0C27C5-EC29-4E60-AABA-7944431E7C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59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A7612A-FBA8-45AB-83C9-2AB8E1E2A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89475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Title (Arial Black)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267B54-F867-41F7-BA56-5401F80D1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69150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rgbClr val="FFB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 here (Arial, RGB 255 184 28)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9D46DB-A95E-4278-B56A-E72558190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9" y="237126"/>
            <a:ext cx="2647354" cy="28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69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9281D8-9E87-4CE9-8592-FA5312E21D18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594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9FC6C62-2311-4C7B-A560-5CF7F186960F}"/>
              </a:ext>
            </a:extLst>
          </p:cNvPr>
          <p:cNvSpPr txBox="1">
            <a:spLocks/>
          </p:cNvSpPr>
          <p:nvPr/>
        </p:nvSpPr>
        <p:spPr>
          <a:xfrm>
            <a:off x="838200" y="195145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text in Arial white with highlight words in </a:t>
            </a:r>
            <a:r>
              <a:rPr lang="en-US" dirty="0">
                <a:solidFill>
                  <a:srgbClr val="FFB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Pitt Gold (RGB 255 184 28).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your text doesn’t fit using this size text, then you need to break your information onto two slides.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A539EE-5CAC-4665-8039-509F6891A684}"/>
              </a:ext>
            </a:extLst>
          </p:cNvPr>
          <p:cNvSpPr/>
          <p:nvPr/>
        </p:nvSpPr>
        <p:spPr>
          <a:xfrm>
            <a:off x="0" y="0"/>
            <a:ext cx="12192000" cy="726621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594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412FFA-E278-4B9F-9155-41242BCDC93A}"/>
              </a:ext>
            </a:extLst>
          </p:cNvPr>
          <p:cNvSpPr txBox="1">
            <a:spLocks/>
          </p:cNvSpPr>
          <p:nvPr/>
        </p:nvSpPr>
        <p:spPr>
          <a:xfrm>
            <a:off x="838200" y="864066"/>
            <a:ext cx="4023511" cy="10215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003594"/>
                </a:solidFill>
                <a:latin typeface="Arial Black" panose="020B0A04020102020204" pitchFamily="34" charset="0"/>
              </a:rPr>
              <a:t>Page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2F07C8-053C-4FE6-8979-5FB602B5E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9" y="237126"/>
            <a:ext cx="2647354" cy="28998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FA223AA-FFE9-4365-848F-728887475772}"/>
              </a:ext>
            </a:extLst>
          </p:cNvPr>
          <p:cNvSpPr txBox="1">
            <a:spLocks/>
          </p:cNvSpPr>
          <p:nvPr/>
        </p:nvSpPr>
        <p:spPr>
          <a:xfrm>
            <a:off x="838200" y="864066"/>
            <a:ext cx="10515600" cy="1021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3413003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41D17-6D36-439C-94CE-186046E93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3059"/>
            <a:ext cx="10515600" cy="4153904"/>
          </a:xfrm>
        </p:spPr>
        <p:txBody>
          <a:bodyPr/>
          <a:lstStyle/>
          <a:p>
            <a:r>
              <a:rPr lang="en-US" dirty="0">
                <a:solidFill>
                  <a:srgbClr val="003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text in white Arial</a:t>
            </a:r>
          </a:p>
          <a:p>
            <a:pPr lvl="1"/>
            <a:r>
              <a:rPr lang="en-US" dirty="0">
                <a:solidFill>
                  <a:srgbClr val="B58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content in Dark Gold (RGB 181 133 0)</a:t>
            </a:r>
          </a:p>
          <a:p>
            <a:r>
              <a:rPr lang="en-US" dirty="0">
                <a:solidFill>
                  <a:srgbClr val="003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your text doesn’t fit using this size text, then you need to break your information onto two slides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4980D6-C5EA-4FEE-8050-BE45E5B21DC8}"/>
              </a:ext>
            </a:extLst>
          </p:cNvPr>
          <p:cNvSpPr/>
          <p:nvPr/>
        </p:nvSpPr>
        <p:spPr>
          <a:xfrm>
            <a:off x="0" y="0"/>
            <a:ext cx="12192000" cy="726621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594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50D14C-AA38-437A-BBBA-E98FA2E0A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9" y="237126"/>
            <a:ext cx="2647354" cy="28998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2861749-6EFA-4263-A85D-EA23DC63F5DF}"/>
              </a:ext>
            </a:extLst>
          </p:cNvPr>
          <p:cNvSpPr txBox="1">
            <a:spLocks/>
          </p:cNvSpPr>
          <p:nvPr/>
        </p:nvSpPr>
        <p:spPr>
          <a:xfrm>
            <a:off x="838200" y="864066"/>
            <a:ext cx="10515600" cy="1021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003594"/>
                </a:solidFill>
                <a:latin typeface="Arial Black" panose="020B0A04020102020204" pitchFamily="34" charset="0"/>
              </a:rPr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601380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595ECA3-FA05-401E-8451-CCE8745F8668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594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DA315DA-1161-4B9F-B391-69000D1A6A28}"/>
              </a:ext>
            </a:extLst>
          </p:cNvPr>
          <p:cNvSpPr txBox="1">
            <a:spLocks/>
          </p:cNvSpPr>
          <p:nvPr/>
        </p:nvSpPr>
        <p:spPr>
          <a:xfrm>
            <a:off x="838200" y="1909514"/>
            <a:ext cx="40235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text in Arial white with highlight words in </a:t>
            </a:r>
            <a:r>
              <a:rPr lang="en-US" dirty="0">
                <a:solidFill>
                  <a:srgbClr val="FFB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Pitt Gold (RGB 255 184 28).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your text doesn’t fit using this size text, then you need to break your information onto two slides.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223D86-DB74-47E5-A09E-898D8DB1C559}"/>
              </a:ext>
            </a:extLst>
          </p:cNvPr>
          <p:cNvSpPr/>
          <p:nvPr/>
        </p:nvSpPr>
        <p:spPr>
          <a:xfrm>
            <a:off x="0" y="0"/>
            <a:ext cx="12192000" cy="726621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594"/>
              </a:solidFill>
            </a:endParaRPr>
          </a:p>
        </p:txBody>
      </p:sp>
      <p:pic>
        <p:nvPicPr>
          <p:cNvPr id="6" name="Picture Placeholder 14" descr="A person sitting at a table&#10;&#10;Description automatically generated">
            <a:extLst>
              <a:ext uri="{FF2B5EF4-FFF2-40B4-BE49-F238E27FC236}">
                <a16:creationId xmlns:a16="http://schemas.microsoft.com/office/drawing/2014/main" id="{807D7FF5-79A3-47F1-AE20-934787E320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08" b="2663"/>
          <a:stretch/>
        </p:blipFill>
        <p:spPr>
          <a:xfrm>
            <a:off x="5044420" y="1"/>
            <a:ext cx="714758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9EB0A25-B63F-4171-A0D2-7A227C08B9EF}"/>
              </a:ext>
            </a:extLst>
          </p:cNvPr>
          <p:cNvSpPr txBox="1">
            <a:spLocks/>
          </p:cNvSpPr>
          <p:nvPr/>
        </p:nvSpPr>
        <p:spPr>
          <a:xfrm>
            <a:off x="838200" y="864066"/>
            <a:ext cx="4023511" cy="10215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003594"/>
                </a:solidFill>
                <a:latin typeface="Arial Black" panose="020B0A04020102020204" pitchFamily="34" charset="0"/>
              </a:rPr>
              <a:t>Page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728726-A0C1-4A49-BE3A-78A3F4E4D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9" y="237126"/>
            <a:ext cx="2647354" cy="28998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B0F2F83-9403-4C26-870D-CB28B662C1A4}"/>
              </a:ext>
            </a:extLst>
          </p:cNvPr>
          <p:cNvSpPr txBox="1">
            <a:spLocks/>
          </p:cNvSpPr>
          <p:nvPr/>
        </p:nvSpPr>
        <p:spPr>
          <a:xfrm>
            <a:off x="838200" y="864066"/>
            <a:ext cx="10515600" cy="1021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3450116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223D86-DB74-47E5-A09E-898D8DB1C559}"/>
              </a:ext>
            </a:extLst>
          </p:cNvPr>
          <p:cNvSpPr/>
          <p:nvPr/>
        </p:nvSpPr>
        <p:spPr>
          <a:xfrm>
            <a:off x="0" y="0"/>
            <a:ext cx="12192000" cy="726621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594"/>
              </a:solidFill>
            </a:endParaRPr>
          </a:p>
        </p:txBody>
      </p:sp>
      <p:pic>
        <p:nvPicPr>
          <p:cNvPr id="6" name="Picture Placeholder 14" descr="A person sitting at a table&#10;&#10;Description automatically generated">
            <a:extLst>
              <a:ext uri="{FF2B5EF4-FFF2-40B4-BE49-F238E27FC236}">
                <a16:creationId xmlns:a16="http://schemas.microsoft.com/office/drawing/2014/main" id="{807D7FF5-79A3-47F1-AE20-934787E320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08" b="2663"/>
          <a:stretch/>
        </p:blipFill>
        <p:spPr>
          <a:xfrm>
            <a:off x="5044420" y="1"/>
            <a:ext cx="714758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9EB0A25-B63F-4171-A0D2-7A227C08B9EF}"/>
              </a:ext>
            </a:extLst>
          </p:cNvPr>
          <p:cNvSpPr txBox="1">
            <a:spLocks/>
          </p:cNvSpPr>
          <p:nvPr/>
        </p:nvSpPr>
        <p:spPr>
          <a:xfrm>
            <a:off x="838200" y="864066"/>
            <a:ext cx="4023511" cy="1021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003594"/>
                </a:solidFill>
                <a:latin typeface="Arial Black" panose="020B0A04020102020204" pitchFamily="34" charset="0"/>
              </a:rPr>
              <a:t>Page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62A996A-8E7A-4E5C-829C-5FCA00322BB9}"/>
              </a:ext>
            </a:extLst>
          </p:cNvPr>
          <p:cNvSpPr txBox="1">
            <a:spLocks/>
          </p:cNvSpPr>
          <p:nvPr/>
        </p:nvSpPr>
        <p:spPr>
          <a:xfrm>
            <a:off x="838200" y="1909515"/>
            <a:ext cx="40235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03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text in white Arial with highlight words in </a:t>
            </a:r>
            <a:r>
              <a:rPr lang="en-US" dirty="0">
                <a:solidFill>
                  <a:srgbClr val="B58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Dark Gold </a:t>
            </a:r>
            <a:r>
              <a:rPr lang="en-US" dirty="0">
                <a:solidFill>
                  <a:srgbClr val="003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(RGB 181 133 0).</a:t>
            </a:r>
          </a:p>
          <a:p>
            <a:pPr algn="l"/>
            <a:r>
              <a:rPr lang="en-US" dirty="0">
                <a:solidFill>
                  <a:srgbClr val="003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your text doesn’t fit using this size text, then you need to break your information onto two slides.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728726-A0C1-4A49-BE3A-78A3F4E4D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9" y="237126"/>
            <a:ext cx="2647354" cy="28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53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74980D6-C5EA-4FEE-8050-BE45E5B21DC8}"/>
              </a:ext>
            </a:extLst>
          </p:cNvPr>
          <p:cNvSpPr/>
          <p:nvPr/>
        </p:nvSpPr>
        <p:spPr>
          <a:xfrm>
            <a:off x="0" y="0"/>
            <a:ext cx="12192000" cy="726621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594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50D14C-AA38-437A-BBBA-E98FA2E0A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9" y="237126"/>
            <a:ext cx="2647354" cy="289988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FE57CB9-A2C6-4BA4-B5B7-2C56C79B5F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9096728"/>
              </p:ext>
            </p:extLst>
          </p:nvPr>
        </p:nvGraphicFramePr>
        <p:xfrm>
          <a:off x="703598" y="1518275"/>
          <a:ext cx="9153468" cy="5214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F94BE63C-0E7C-4D7C-8D62-FE8662AA1016}"/>
              </a:ext>
            </a:extLst>
          </p:cNvPr>
          <p:cNvSpPr txBox="1">
            <a:spLocks/>
          </p:cNvSpPr>
          <p:nvPr/>
        </p:nvSpPr>
        <p:spPr>
          <a:xfrm>
            <a:off x="838200" y="864066"/>
            <a:ext cx="10419826" cy="1021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003594"/>
                </a:solidFill>
                <a:latin typeface="Arial Black" panose="020B0A04020102020204" pitchFamily="34" charset="0"/>
              </a:rPr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3914539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8593F8-62EA-4E95-A941-C08B63CD6F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594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C3866C-DD2D-4D73-AB11-FFA8BE0A2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669" y="2457975"/>
            <a:ext cx="6870505" cy="148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22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00CE36-A2A8-46FB-84C2-C2A30DBF0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411" y="2499919"/>
            <a:ext cx="7568221" cy="163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72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627490-2C7F-4965-859F-CAE58805E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7612A-FBA8-45AB-83C9-2AB8E1E2A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89475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Title (Arial Black)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267B54-F867-41F7-BA56-5401F80D1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69150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rgbClr val="FFB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 here (Arial, RGB 255 184 28)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9D46DB-A95E-4278-B56A-E72558190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9" y="237126"/>
            <a:ext cx="2647354" cy="28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41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4AD6B2-7E6E-4933-90DB-CFAB7F417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7612A-FBA8-45AB-83C9-2AB8E1E2A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89475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Title (Arial Black)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267B54-F867-41F7-BA56-5401F80D1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69150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rgbClr val="FFB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 here (Arial, RGB 255 184 28)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9D46DB-A95E-4278-B56A-E72558190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9" y="237126"/>
            <a:ext cx="2647354" cy="28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30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BDCD12-AFBF-4785-B2CD-5313C37AB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7612A-FBA8-45AB-83C9-2AB8E1E2A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89475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Title (Arial Black)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267B54-F867-41F7-BA56-5401F80D1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69150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rgbClr val="FFB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 here (Arial, RGB 255 184 28)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9D46DB-A95E-4278-B56A-E72558190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9" y="237126"/>
            <a:ext cx="2647354" cy="28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27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EE35928-24C8-4E45-B69C-32DF6CBE991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594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5C3647-5276-4FBA-820F-37B38A7D6E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7" t="45764" b="1"/>
          <a:stretch/>
        </p:blipFill>
        <p:spPr>
          <a:xfrm>
            <a:off x="-1" y="0"/>
            <a:ext cx="8855861" cy="4181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7612A-FBA8-45AB-83C9-2AB8E1E2A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89475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Title (Arial Black)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267B54-F867-41F7-BA56-5401F80D1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69150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rgbClr val="FFB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 here (Arial, RGB 255 184 28)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9D46DB-A95E-4278-B56A-E72558190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9" y="237126"/>
            <a:ext cx="2647354" cy="28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01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8AE7D30-E35F-4BF4-9C50-AA140EEDB5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16"/>
          <a:stretch/>
        </p:blipFill>
        <p:spPr>
          <a:xfrm>
            <a:off x="-14914" y="-8389"/>
            <a:ext cx="12206914" cy="68663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7612A-FBA8-45AB-83C9-2AB8E1E2A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89475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Title (Arial Black)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267B54-F867-41F7-BA56-5401F80D1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69150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rgbClr val="FFB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 here (Arial, RGB 255 184 28)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9D46DB-A95E-4278-B56A-E72558190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9" y="237126"/>
            <a:ext cx="2647354" cy="28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75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0ED8A4D-BEC9-4DD3-B3D1-D5F37AF32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6312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rgbClr val="003594"/>
                </a:solidFill>
                <a:latin typeface="Arial Black" panose="020B0A04020102020204" pitchFamily="34" charset="0"/>
              </a:rPr>
              <a:t>Title (Arial Black)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34953BF-10A2-43BC-BF51-6B231A697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5987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rgbClr val="B58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 here (Arial, Dark Gold RGB 181 133 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AE733F-9E49-4B5D-A853-43886A95A1B2}"/>
              </a:ext>
            </a:extLst>
          </p:cNvPr>
          <p:cNvSpPr/>
          <p:nvPr/>
        </p:nvSpPr>
        <p:spPr>
          <a:xfrm>
            <a:off x="0" y="0"/>
            <a:ext cx="12192000" cy="726621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594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0AFCC1-70F3-4199-957F-7358F5BA7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9" y="237126"/>
            <a:ext cx="2647354" cy="28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6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E00C17-97F6-4E1A-A242-E2DF779C9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94" y="731414"/>
            <a:ext cx="10891706" cy="612658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0ED8A4D-BEC9-4DD3-B3D1-D5F37AF32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6312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rgbClr val="003594"/>
                </a:solidFill>
                <a:latin typeface="Arial Black" panose="020B0A04020102020204" pitchFamily="34" charset="0"/>
              </a:rPr>
              <a:t>Title (Arial Black)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34953BF-10A2-43BC-BF51-6B231A697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5987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rgbClr val="B58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 here (Arial, Dark Gold RGB 181 133 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AE733F-9E49-4B5D-A853-43886A95A1B2}"/>
              </a:ext>
            </a:extLst>
          </p:cNvPr>
          <p:cNvSpPr/>
          <p:nvPr/>
        </p:nvSpPr>
        <p:spPr>
          <a:xfrm>
            <a:off x="0" y="0"/>
            <a:ext cx="12192000" cy="726621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594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0AFCC1-70F3-4199-957F-7358F5BA7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9" y="237126"/>
            <a:ext cx="2647354" cy="28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42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4863BF-FAC5-4B2B-AA22-F0514E626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682" y="736134"/>
            <a:ext cx="10883317" cy="612186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0ED8A4D-BEC9-4DD3-B3D1-D5F37AF32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6312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rgbClr val="003594"/>
                </a:solidFill>
                <a:latin typeface="Arial Black" panose="020B0A04020102020204" pitchFamily="34" charset="0"/>
              </a:rPr>
              <a:t>Title (Arial Black)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34953BF-10A2-43BC-BF51-6B231A697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5987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rgbClr val="B58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 here (Arial, Dark Gold RGB 181 133 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AE733F-9E49-4B5D-A853-43886A95A1B2}"/>
              </a:ext>
            </a:extLst>
          </p:cNvPr>
          <p:cNvSpPr/>
          <p:nvPr/>
        </p:nvSpPr>
        <p:spPr>
          <a:xfrm>
            <a:off x="0" y="0"/>
            <a:ext cx="12192000" cy="726621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594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0AFCC1-70F3-4199-957F-7358F5BA7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9" y="237126"/>
            <a:ext cx="2647354" cy="28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09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313</Words>
  <Application>Microsoft Office PowerPoint</Application>
  <PresentationFormat>Widescreen</PresentationFormat>
  <Paragraphs>41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Office Theme</vt:lpstr>
      <vt:lpstr>Title (Arial Black)</vt:lpstr>
      <vt:lpstr>Title (Arial Black)</vt:lpstr>
      <vt:lpstr>Title (Arial Black)</vt:lpstr>
      <vt:lpstr>Title (Arial Black)</vt:lpstr>
      <vt:lpstr>Title (Arial Black)</vt:lpstr>
      <vt:lpstr>Title (Arial Black)</vt:lpstr>
      <vt:lpstr>Title (Arial Black)</vt:lpstr>
      <vt:lpstr>Title (Arial Black)</vt:lpstr>
      <vt:lpstr>Title (Arial Black)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Perkins, Karen Coulter</dc:creator>
  <cp:lastModifiedBy>Curtaccio, Amber LC</cp:lastModifiedBy>
  <cp:revision>19</cp:revision>
  <dcterms:created xsi:type="dcterms:W3CDTF">2020-05-06T17:52:49Z</dcterms:created>
  <dcterms:modified xsi:type="dcterms:W3CDTF">2022-05-04T17:01:08Z</dcterms:modified>
</cp:coreProperties>
</file>